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893100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heavy can be harmful to our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causes many diseases. Big cities like Beijing and Shanghai have already started the fight against obesity. They use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to help people lose weight. These include healthy diets and traditional Chinese medicine. At the same time, people in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need help because obesity has been on the rise since 2005 in town and country areas.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356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770313" algn="l"/>
                <a:tab pos="5830888" algn="l"/>
                <a:tab pos="8342313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city	B. school	C. museum	D. countryside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256" y="3303568"/>
            <a:ext cx="4251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857687"/>
            <a:ext cx="1148584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考查名词辨析。句意：与此同时，乡村地区的人们也需要帮助，因为自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年以来，城镇和乡村地区的肥胖问题一直在上升。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城市；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博物馆；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乡村。根据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“obesity has been on the rise since 2005 in town and country areas”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可知，此处指乡村地区的人也有肥胖问题。故选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9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982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see many ways to lose weight in social media. However, they can be dangerous. So China is now making medicine to help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 safely.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72302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6910388" algn="l"/>
                <a:tab pos="94202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control	B. record	C. describe	D. guess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9890" y="2916318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3400122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考查动词辨析。句意：因此，中国目前正在研发药物以帮助安全地控制体重。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猜测。根据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“making medicine to help...weight safely”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可知，此处指研发药物帮助人们安全地控制体重。故选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5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 is calling for the support of hotels, schools and businesses. For example, schools are teaching students about healthy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some cities, junk food isn’t allowed to be sold at or near schools.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821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358063" algn="l"/>
                <a:tab pos="92392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sleeping	B. exercising	C. eating	D. reading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261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2129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考查动词辨析。句意：例如，学校正在教导学生关于健康饮食的知识。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锻炼；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some cities, junk food isn’t allowed to be sold at or near schools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可知，在学校或学校周围不能卖垃圾食品，因此学校在教学生健康饮食的知识。故选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4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28336"/>
            <a:ext cx="11485848" cy="2304256"/>
          </a:xfrm>
          <a:prstGeom prst="rect">
            <a:avLst/>
          </a:prstGeom>
        </p:spPr>
      </p:pic>
      <p:pic>
        <p:nvPicPr>
          <p:cNvPr id="7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992" y="1100343"/>
            <a:ext cx="3061288" cy="59994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考查学生的思维品质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旨在让同学们学会管理自己的体重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做一个健康的少年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合理饮食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过一个有意义的幸福生活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2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713" y="722382"/>
            <a:ext cx="10917748" cy="113106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1793707"/>
            <a:ext cx="2736304" cy="715103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6921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主要介绍了中国制定了一个帮助人们控制体重的计划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以应对日益严重的肥胖问题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该计划包括在全国医院安排医生研究与肥胖相关的疾病、提供医疗建议、推广健康饮食和传统中医等措施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并呼吁社会各界支持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以保障人民健康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347160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德阳中考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13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made a plan to help its people with weight control. The plan was introduced at this year’s “Two Sessions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两会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Under the plan, there will be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on diseases caused by obesity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肥胖症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hospitals all over the country. They will give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advice on how to lose weight. This shows China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health.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59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815138" algn="l"/>
                <a:tab pos="9324975" algn="l"/>
              </a:tabLst>
            </a:pP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farmers	B. writers	C. teachers	D. doctors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3378" y="3697904"/>
            <a:ext cx="41549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/>
              <a:t>D</a:t>
            </a:r>
            <a:endParaRPr lang="zh-CN" altLang="en-US" sz="25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23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考查名词辨析。句意：根据该计划，全国的医院将有医生专门研究由肥胖引起的疾病。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医生。根据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“working on diseases caused by obesity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肥胖症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hospitals all over the country”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可知，医生专门研究由肥胖引起的疾病。故选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0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made a plan to help its people with weight control. The plan was introduced at this year’s “Two Sessions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两会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Under the plan, there will be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on diseases caused by obesity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肥胖症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hospitals all over the country. They will give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advice on how to lose weight. This shows China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health.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6104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7013" algn="l"/>
                <a:tab pos="6461125" algn="l"/>
                <a:tab pos="6546850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peaceful	  B. medical	     C. beautiful	D. natural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369978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157706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考查形容词辨析。句意：他们会提供关于如何减肥的医疗建议。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和平的；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医学的；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“advice on how to lose weight”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可知，医生会给出医疗建议。故选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77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made a plan to help its people with weight control. The plan was introduced at this year’s “Two Sessions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两会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Under the plan, there will be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on diseases caused by obesity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肥胖症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hospitals all over the country. They will give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advice on how to lose weight. This shows China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people’s health.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6280150" algn="l"/>
                <a:tab pos="8789988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cares about	B. turns down	     C. looks for	D. learns from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0882" y="369978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05645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考查动词短语辨析。句意：这表明中国关心人民的健康。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from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“people’s 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zh-CN" altLang="en-US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同义词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可知，中国关心人民的健康。故选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5252112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4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Obesity has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increased in China over the past 40 years. People are eating more and exercising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2021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400 million adults were too heavy. According to a study in a medical magazine, this number will rise to 630 million by 2050.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80421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6365875" algn="l"/>
                <a:tab pos="9324975" algn="l"/>
                <a:tab pos="98615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happily	B. greatly	    C. luckily	D. differently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8" y="319572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676224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考查副词辨析。句意：在过去的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年中，中国的肥胖问题显著增加。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极大地；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不同地。根据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2021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400 million adults were too heavy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可知，中国的肥胖问题显著增加。故选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8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Obesity has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increased in China over the past 40 years. People are eating more and exercising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2021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400 million adults were too heavy. According to a study in a medical magazine, this number will rise to 630 million by 2050.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25042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69103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less	B. better	C. more		D. harder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314096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611064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考查副词比较级辨析。句意：人们吃得更多，锻炼得更少。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更少；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更努力。根据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are eating more and exercising”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及语境可知，吃得多，锻炼得少，会导致肥胖。故选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17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93154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heavy can be harmful to our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causes many diseases. Big cities like Beijing and Shanghai have already started the fight against obesity. They use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to help people lose weight. These include healthy diets and traditional Chinese medicine. At the same time, people in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need help because obesity has been on the rise since 2005 in town and country areas.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5532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5645150" algn="l"/>
                <a:tab pos="6996113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power	B. success	C. health	D. wealth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8" y="378904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258287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考查名词辨析。句意：肥胖会对我们的健康造成危害。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力量；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财富。根据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causes many diseases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600" b="1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zh-CN" altLang="zh-CN" sz="2600" b="1" spc="-1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zh-CN" altLang="zh-CN" sz="2600" b="1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sz="2600" b="1" spc="-1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是形容词</a:t>
            </a:r>
            <a:endParaRPr lang="zh-CN" altLang="zh-CN" sz="2600" spc="-1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知，肥胖对健康有危害，会导致很多疾病。故选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92732">
            <a:off x="1373222" y="5517889"/>
            <a:ext cx="416615" cy="29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2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93154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heavy can be harmful to our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causes many diseases. Big cities like Beijing and Shanghai have already started the fight against obesity. They use 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ways to help people lose weight. These include healthy diets and traditional Chinese medicine. At the same time, people in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need help because obesity has been on the rise since 2005 in town and country areas.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5392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262813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cheap	B. difficult	C. safe		D. funny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78904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4258287"/>
            <a:ext cx="11485848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考查形容词辨析。句意：他们采用安全的方式帮</a:t>
            </a:r>
            <a:r>
              <a:rPr lang="zh-CN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助人们减肥。</a:t>
            </a:r>
            <a:r>
              <a:rPr lang="en-US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zh-CN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便宜的；</a:t>
            </a:r>
            <a:r>
              <a:rPr lang="en-US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sz="2600" b="1" u="wavy" spc="-15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sz="2600" b="1" u="wavy" spc="-15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</a:t>
            </a:r>
            <a:r>
              <a:rPr lang="zh-CN" altLang="zh-CN" sz="2600" b="1" spc="-1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“weight safely”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endParaRPr lang="en-US" altLang="zh-CN" sz="2600" b="1" spc="-15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safety</a:t>
            </a:r>
            <a:r>
              <a:rPr lang="zh-CN" altLang="en-US" sz="2600" b="1" spc="-15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是名词</a:t>
            </a:r>
            <a:r>
              <a:rPr lang="zh-CN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 spc="-15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safely</a:t>
            </a:r>
            <a:r>
              <a:rPr lang="zh-CN" altLang="en-US" sz="2600" b="1" spc="-15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是副词</a:t>
            </a:r>
            <a:endParaRPr lang="en-US" altLang="zh-CN" sz="2600" b="1" spc="-150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指采用安全的方式减肥。故选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392732">
            <a:off x="3511516" y="5520825"/>
            <a:ext cx="416615" cy="29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6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978</Words>
  <Application>Microsoft Office PowerPoint</Application>
  <PresentationFormat>自定义</PresentationFormat>
  <Paragraphs>54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